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8"/>
  </p:notesMasterIdLst>
  <p:sldIdLst>
    <p:sldId id="256" r:id="rId2"/>
    <p:sldId id="262" r:id="rId3"/>
    <p:sldId id="258" r:id="rId4"/>
    <p:sldId id="261" r:id="rId5"/>
    <p:sldId id="260" r:id="rId6"/>
    <p:sldId id="263" r:id="rId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16C56-1DFB-47C1-B4FE-A8FDDAB2AC26}" type="datetimeFigureOut">
              <a:rPr lang="de-DE" smtClean="0"/>
              <a:pPr/>
              <a:t>20.11.2012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9ACDC-4026-49EB-9595-705A693B003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9ACDC-4026-49EB-9595-705A693B0039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bgerundetes Rechtec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Abgerundetes Rechtec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0" name="Untertitel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19" name="Datumsplatzhalt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8D6C60-51E7-444D-92DF-C641473094F1}" type="datetimeFigureOut">
              <a:rPr lang="de-DE" smtClean="0"/>
              <a:pPr/>
              <a:t>20.11.2012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53C359-0664-4C92-97A5-1F9CAA8F97D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8D6C60-51E7-444D-92DF-C641473094F1}" type="datetimeFigureOut">
              <a:rPr lang="de-DE" smtClean="0"/>
              <a:pPr/>
              <a:t>20.11.2012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53C359-0664-4C92-97A5-1F9CAA8F97D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8D6C60-51E7-444D-92DF-C641473094F1}" type="datetimeFigureOut">
              <a:rPr lang="de-DE" smtClean="0"/>
              <a:pPr/>
              <a:t>20.11.2012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53C359-0664-4C92-97A5-1F9CAA8F97D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8D6C60-51E7-444D-92DF-C641473094F1}" type="datetimeFigureOut">
              <a:rPr lang="de-DE" smtClean="0"/>
              <a:pPr/>
              <a:t>20.11.2012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53C359-0664-4C92-97A5-1F9CAA8F97D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bgerundetes Rechtec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bgerundetes Rechtec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8D6C60-51E7-444D-92DF-C641473094F1}" type="datetimeFigureOut">
              <a:rPr lang="de-DE" smtClean="0"/>
              <a:pPr/>
              <a:t>20.11.2012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53C359-0664-4C92-97A5-1F9CAA8F97D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8D6C60-51E7-444D-92DF-C641473094F1}" type="datetimeFigureOut">
              <a:rPr lang="de-DE" smtClean="0"/>
              <a:pPr/>
              <a:t>20.11.2012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53C359-0664-4C92-97A5-1F9CAA8F97D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8D6C60-51E7-444D-92DF-C641473094F1}" type="datetimeFigureOut">
              <a:rPr lang="de-DE" smtClean="0"/>
              <a:pPr/>
              <a:t>20.11.2012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53C359-0664-4C92-97A5-1F9CAA8F97D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8D6C60-51E7-444D-92DF-C641473094F1}" type="datetimeFigureOut">
              <a:rPr lang="de-DE" smtClean="0"/>
              <a:pPr/>
              <a:t>20.11.2012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53C359-0664-4C92-97A5-1F9CAA8F97D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8D6C60-51E7-444D-92DF-C641473094F1}" type="datetimeFigureOut">
              <a:rPr lang="de-DE" smtClean="0"/>
              <a:pPr/>
              <a:t>20.11.2012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53C359-0664-4C92-97A5-1F9CAA8F97D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8D6C60-51E7-444D-92DF-C641473094F1}" type="datetimeFigureOut">
              <a:rPr lang="de-DE" smtClean="0"/>
              <a:pPr/>
              <a:t>20.11.2012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53C359-0664-4C92-97A5-1F9CAA8F97D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bgerundetes Rechtec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Eine Ecke des Rechtecks abrunden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8D6C60-51E7-444D-92DF-C641473094F1}" type="datetimeFigureOut">
              <a:rPr lang="de-DE" smtClean="0"/>
              <a:pPr/>
              <a:t>20.11.2012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53C359-0664-4C92-97A5-1F9CAA8F97D0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e-DE" smtClean="0"/>
              <a:t>Bild durch Klicken auf Symbol hinzufügen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Abgerundetes Rechtec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elplatzhalt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25" name="Datumsplatzhalt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C8D6C60-51E7-444D-92DF-C641473094F1}" type="datetimeFigureOut">
              <a:rPr lang="de-DE" smtClean="0"/>
              <a:pPr/>
              <a:t>20.11.2012</a:t>
            </a:fld>
            <a:endParaRPr lang="de-DE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253C359-0664-4C92-97A5-1F9CAA8F97D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Kilian Admin\Desktop\Kilian Praktikum Berlin 2012\Kilian Praktikum Berlin 2012\Originale\P10405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527" y="5445224"/>
            <a:ext cx="1464161" cy="1098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Kilian Admin\Desktop\Kilian Praktikum Berlin 2012\Kilian Praktikum Berlin 2012\Originale\P10405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365104"/>
            <a:ext cx="1440160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Kilian Admin\Desktop\Kilian Praktikum Berlin 2012\Kilian Praktikum Berlin 2012\Originale\P10405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5517232"/>
            <a:ext cx="1440160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C:\Users\Kilian Admin\Desktop\Kilian Praktikum Berlin 2012\Kilian Praktikum Berlin 2012\Originale\P10405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4437112"/>
            <a:ext cx="1440160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Kilian Admin\Desktop\Kilian Praktikum Berlin 2012\Kilian Praktikum Berlin 2012\Bearbeitet\Die Chefi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392992"/>
            <a:ext cx="1377827" cy="1033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5" descr="C:\Users\Kilian Admin\Desktop\Kilian Praktikum Berlin 2012\Kilian Praktikum Berlin 2012\Bearbeitet\Die Chefi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312" y="3382252"/>
            <a:ext cx="1440160" cy="1080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Kilian Admin\Desktop\DSC_032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91680" y="2708920"/>
            <a:ext cx="5700482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feld 9"/>
          <p:cNvSpPr txBox="1"/>
          <p:nvPr/>
        </p:nvSpPr>
        <p:spPr>
          <a:xfrm>
            <a:off x="611560" y="476672"/>
            <a:ext cx="7992888" cy="20928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800" dirty="0" smtClean="0"/>
              <a:t>Mein Praktikum bei der Bundestagsabgeordneten der Partei </a:t>
            </a:r>
          </a:p>
          <a:p>
            <a:r>
              <a:rPr lang="de-DE" sz="2800" dirty="0" smtClean="0"/>
              <a:t>DIE LINKE. Agnes Alpers </a:t>
            </a:r>
          </a:p>
          <a:p>
            <a:r>
              <a:rPr lang="de-DE" sz="2800" dirty="0" smtClean="0"/>
              <a:t>(in Bremen und Berlin)</a:t>
            </a:r>
          </a:p>
          <a:p>
            <a:r>
              <a:rPr lang="de-DE" dirty="0" smtClean="0"/>
              <a:t>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539552" y="1844824"/>
            <a:ext cx="1872208" cy="79208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Erwartungen:</a:t>
            </a:r>
            <a:endParaRPr lang="de-DE" dirty="0"/>
          </a:p>
        </p:txBody>
      </p:sp>
      <p:sp>
        <p:nvSpPr>
          <p:cNvPr id="7" name="Abgerundetes Rechteck 6"/>
          <p:cNvSpPr/>
          <p:nvPr/>
        </p:nvSpPr>
        <p:spPr>
          <a:xfrm>
            <a:off x="3059832" y="1844824"/>
            <a:ext cx="1872208" cy="79208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Hoffnungen:</a:t>
            </a:r>
            <a:endParaRPr lang="de-DE" dirty="0"/>
          </a:p>
        </p:txBody>
      </p:sp>
      <p:sp>
        <p:nvSpPr>
          <p:cNvPr id="8" name="Abgerundetes Rechteck 7"/>
          <p:cNvSpPr/>
          <p:nvPr/>
        </p:nvSpPr>
        <p:spPr>
          <a:xfrm>
            <a:off x="5364088" y="1844824"/>
            <a:ext cx="1440160" cy="79208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Wünsche:</a:t>
            </a:r>
            <a:endParaRPr lang="de-DE" dirty="0"/>
          </a:p>
        </p:txBody>
      </p:sp>
      <p:sp>
        <p:nvSpPr>
          <p:cNvPr id="9" name="Abgerundetes Rechteck 8"/>
          <p:cNvSpPr/>
          <p:nvPr/>
        </p:nvSpPr>
        <p:spPr>
          <a:xfrm>
            <a:off x="539552" y="2708920"/>
            <a:ext cx="187220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de-DE" dirty="0" smtClean="0"/>
              <a:t>Berufe kennenlernen</a:t>
            </a:r>
          </a:p>
        </p:txBody>
      </p:sp>
      <p:sp>
        <p:nvSpPr>
          <p:cNvPr id="10" name="Abgerundetes Rechteck 9"/>
          <p:cNvSpPr/>
          <p:nvPr/>
        </p:nvSpPr>
        <p:spPr>
          <a:xfrm>
            <a:off x="5364088" y="3645024"/>
            <a:ext cx="216024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Organisieren lernen</a:t>
            </a:r>
            <a:endParaRPr lang="de-DE" dirty="0"/>
          </a:p>
        </p:txBody>
      </p:sp>
      <p:sp>
        <p:nvSpPr>
          <p:cNvPr id="11" name="Abgerundetes Rechteck 10"/>
          <p:cNvSpPr/>
          <p:nvPr/>
        </p:nvSpPr>
        <p:spPr>
          <a:xfrm>
            <a:off x="5364088" y="2708920"/>
            <a:ext cx="216024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Auf Veranstaltungen gehen</a:t>
            </a:r>
            <a:endParaRPr lang="de-DE" dirty="0"/>
          </a:p>
        </p:txBody>
      </p:sp>
      <p:sp>
        <p:nvSpPr>
          <p:cNvPr id="12" name="Abgerundetes Rechteck 11"/>
          <p:cNvSpPr/>
          <p:nvPr/>
        </p:nvSpPr>
        <p:spPr>
          <a:xfrm>
            <a:off x="3059832" y="4581128"/>
            <a:ext cx="187220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/>
              <a:t>Plenums-</a:t>
            </a:r>
          </a:p>
          <a:p>
            <a:r>
              <a:rPr lang="de-DE" dirty="0" smtClean="0"/>
              <a:t>besuch in Berlin</a:t>
            </a:r>
          </a:p>
        </p:txBody>
      </p:sp>
      <p:sp>
        <p:nvSpPr>
          <p:cNvPr id="13" name="Abgerundetes Rechteck 12"/>
          <p:cNvSpPr/>
          <p:nvPr/>
        </p:nvSpPr>
        <p:spPr>
          <a:xfrm>
            <a:off x="3059832" y="2708920"/>
            <a:ext cx="180020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/>
              <a:t>Erfahrungen </a:t>
            </a:r>
          </a:p>
          <a:p>
            <a:r>
              <a:rPr lang="de-DE" dirty="0" smtClean="0"/>
              <a:t>Sammeln</a:t>
            </a:r>
          </a:p>
        </p:txBody>
      </p:sp>
      <p:sp>
        <p:nvSpPr>
          <p:cNvPr id="14" name="Abgerundetes Rechteck 13"/>
          <p:cNvSpPr/>
          <p:nvPr/>
        </p:nvSpPr>
        <p:spPr>
          <a:xfrm>
            <a:off x="3059832" y="3645024"/>
            <a:ext cx="187220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/>
              <a:t>Ist der Beruf </a:t>
            </a:r>
          </a:p>
          <a:p>
            <a:r>
              <a:rPr lang="de-DE" dirty="0" smtClean="0"/>
              <a:t>etwas für mich?</a:t>
            </a:r>
          </a:p>
        </p:txBody>
      </p:sp>
      <p:sp>
        <p:nvSpPr>
          <p:cNvPr id="15" name="Abgerundetes Rechteck 14"/>
          <p:cNvSpPr/>
          <p:nvPr/>
        </p:nvSpPr>
        <p:spPr>
          <a:xfrm>
            <a:off x="539552" y="4437112"/>
            <a:ext cx="187220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Nicht im Weg stehen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6" name="Abgerundetes Rechteck 15"/>
          <p:cNvSpPr/>
          <p:nvPr/>
        </p:nvSpPr>
        <p:spPr>
          <a:xfrm>
            <a:off x="539552" y="3645024"/>
            <a:ext cx="187220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de-DE" dirty="0" smtClean="0"/>
              <a:t>Kümmern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1187624" y="404664"/>
            <a:ext cx="7416824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800" dirty="0" smtClean="0"/>
              <a:t>Meine Erwartungen, Wünsche und Hoffnungen</a:t>
            </a:r>
            <a:endParaRPr lang="de-DE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800" dirty="0" smtClean="0"/>
              <a:t>Mein Arbeitsort in Bremen</a:t>
            </a:r>
            <a:endParaRPr lang="de-DE" sz="2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08720"/>
            <a:ext cx="8896350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3275856" y="1340768"/>
            <a:ext cx="295232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Wissenschaftlicher Mitarbeiter</a:t>
            </a:r>
            <a:endParaRPr lang="de-DE" dirty="0"/>
          </a:p>
        </p:txBody>
      </p:sp>
      <p:sp>
        <p:nvSpPr>
          <p:cNvPr id="14" name="Abgerundetes Rechteck 13"/>
          <p:cNvSpPr/>
          <p:nvPr/>
        </p:nvSpPr>
        <p:spPr>
          <a:xfrm>
            <a:off x="4139952" y="2342297"/>
            <a:ext cx="1269813" cy="65465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Arbeit bei:</a:t>
            </a:r>
            <a:endParaRPr lang="de-DE" dirty="0"/>
          </a:p>
        </p:txBody>
      </p:sp>
      <p:sp>
        <p:nvSpPr>
          <p:cNvPr id="16" name="Abgerundetes Rechteck 15"/>
          <p:cNvSpPr/>
          <p:nvPr/>
        </p:nvSpPr>
        <p:spPr>
          <a:xfrm>
            <a:off x="467544" y="4653136"/>
            <a:ext cx="396044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 smtClean="0"/>
              <a:t>Wissenschaftl</a:t>
            </a:r>
            <a:r>
              <a:rPr lang="de-DE" sz="1600" dirty="0" smtClean="0"/>
              <a:t>. Texte  verfassen, recherchieren, Studenten lehren, Mitarbeit an wissenschaftlichen Forschungsprojekten</a:t>
            </a:r>
            <a:endParaRPr lang="de-DE" sz="1600" dirty="0"/>
          </a:p>
        </p:txBody>
      </p:sp>
      <p:sp>
        <p:nvSpPr>
          <p:cNvPr id="17" name="Abgerundetes Rechteck 16"/>
          <p:cNvSpPr/>
          <p:nvPr/>
        </p:nvSpPr>
        <p:spPr>
          <a:xfrm>
            <a:off x="3275856" y="3140968"/>
            <a:ext cx="1296144" cy="86409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Uni </a:t>
            </a:r>
            <a:endParaRPr lang="de-DE" dirty="0"/>
          </a:p>
        </p:txBody>
      </p:sp>
      <p:sp>
        <p:nvSpPr>
          <p:cNvPr id="15" name="Abgerundetes Rechteck 14"/>
          <p:cNvSpPr/>
          <p:nvPr/>
        </p:nvSpPr>
        <p:spPr>
          <a:xfrm>
            <a:off x="5076056" y="3140968"/>
            <a:ext cx="1296144" cy="86409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Partei </a:t>
            </a:r>
          </a:p>
          <a:p>
            <a:pPr algn="ctr"/>
            <a:r>
              <a:rPr lang="de-DE" dirty="0" smtClean="0"/>
              <a:t>z.B. DIE LINKE.</a:t>
            </a:r>
            <a:endParaRPr lang="de-DE" dirty="0"/>
          </a:p>
        </p:txBody>
      </p:sp>
      <p:sp>
        <p:nvSpPr>
          <p:cNvPr id="20" name="Abgerundetes Rechteck 19"/>
          <p:cNvSpPr/>
          <p:nvPr/>
        </p:nvSpPr>
        <p:spPr>
          <a:xfrm>
            <a:off x="6516216" y="3140968"/>
            <a:ext cx="136815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Aufgaben</a:t>
            </a:r>
            <a:endParaRPr lang="de-DE" dirty="0"/>
          </a:p>
        </p:txBody>
      </p:sp>
      <p:sp>
        <p:nvSpPr>
          <p:cNvPr id="21" name="Abgerundetes Rechteck 20"/>
          <p:cNvSpPr/>
          <p:nvPr/>
        </p:nvSpPr>
        <p:spPr>
          <a:xfrm>
            <a:off x="1763688" y="3140968"/>
            <a:ext cx="136815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Aufgaben</a:t>
            </a:r>
            <a:endParaRPr lang="de-DE" dirty="0"/>
          </a:p>
        </p:txBody>
      </p:sp>
      <p:sp>
        <p:nvSpPr>
          <p:cNvPr id="22" name="Abgerundetes Rechteck 21"/>
          <p:cNvSpPr/>
          <p:nvPr/>
        </p:nvSpPr>
        <p:spPr>
          <a:xfrm>
            <a:off x="5436096" y="4725144"/>
            <a:ext cx="324036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Recherche, Newsletter verfassen, Arbeit an Projekten</a:t>
            </a:r>
            <a:endParaRPr lang="de-DE" sz="1600" dirty="0"/>
          </a:p>
        </p:txBody>
      </p:sp>
      <p:sp>
        <p:nvSpPr>
          <p:cNvPr id="25" name="Titel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6336704" cy="86409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de-DE" sz="2800" dirty="0" smtClean="0"/>
              <a:t>Der Beruf- eine Entscheidung fürs Leben?</a:t>
            </a:r>
            <a:endParaRPr lang="de-DE" sz="2800" dirty="0"/>
          </a:p>
        </p:txBody>
      </p:sp>
      <p:cxnSp>
        <p:nvCxnSpPr>
          <p:cNvPr id="27" name="Gerade Verbindung mit Pfeil 26"/>
          <p:cNvCxnSpPr/>
          <p:nvPr/>
        </p:nvCxnSpPr>
        <p:spPr>
          <a:xfrm>
            <a:off x="4788024" y="2204864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 flipH="1">
            <a:off x="4211960" y="2996952"/>
            <a:ext cx="14401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>
          <a:xfrm>
            <a:off x="5220072" y="2996952"/>
            <a:ext cx="14401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 flipH="1">
            <a:off x="3131840" y="3501008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/>
          <p:nvPr/>
        </p:nvCxnSpPr>
        <p:spPr>
          <a:xfrm>
            <a:off x="6372200" y="3501008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>
            <a:stCxn id="21" idx="2"/>
            <a:endCxn id="16" idx="0"/>
          </p:cNvCxnSpPr>
          <p:nvPr/>
        </p:nvCxnSpPr>
        <p:spPr>
          <a:xfrm>
            <a:off x="2447764" y="3789040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Gerade Verbindung mit Pfeil 47"/>
          <p:cNvCxnSpPr>
            <a:stCxn id="20" idx="2"/>
          </p:cNvCxnSpPr>
          <p:nvPr/>
        </p:nvCxnSpPr>
        <p:spPr>
          <a:xfrm>
            <a:off x="7200292" y="3789040"/>
            <a:ext cx="36004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6" grpId="0" animBg="1"/>
      <p:bldP spid="17" grpId="0" animBg="1"/>
      <p:bldP spid="15" grpId="0" animBg="1"/>
      <p:bldP spid="20" grpId="0" animBg="1"/>
      <p:bldP spid="21" grpId="0" animBg="1"/>
      <p:bldP spid="22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5832648" cy="86409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de-DE" sz="2800" dirty="0" smtClean="0"/>
              <a:t>Fachausdrücke aus meiner Umgebung</a:t>
            </a:r>
            <a:endParaRPr lang="de-DE" sz="2800" dirty="0"/>
          </a:p>
        </p:txBody>
      </p:sp>
      <p:graphicFrame>
        <p:nvGraphicFramePr>
          <p:cNvPr id="18" name="Tabelle 17"/>
          <p:cNvGraphicFramePr>
            <a:graphicFrameLocks noGrp="1"/>
          </p:cNvGraphicFramePr>
          <p:nvPr/>
        </p:nvGraphicFramePr>
        <p:xfrm>
          <a:off x="827584" y="1412776"/>
          <a:ext cx="7344816" cy="4423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2448272"/>
                <a:gridCol w="2448272"/>
              </a:tblGrid>
              <a:tr h="1034982">
                <a:tc>
                  <a:txBody>
                    <a:bodyPr/>
                    <a:lstStyle/>
                    <a:p>
                      <a:r>
                        <a:rPr lang="de-DE" dirty="0" smtClean="0"/>
                        <a:t>Abgeordnete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Plenum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Partei</a:t>
                      </a:r>
                      <a:endParaRPr lang="de-DE" dirty="0"/>
                    </a:p>
                  </a:txBody>
                  <a:tcPr/>
                </a:tc>
              </a:tr>
              <a:tr h="1125258">
                <a:tc>
                  <a:txBody>
                    <a:bodyPr/>
                    <a:lstStyle/>
                    <a:p>
                      <a:r>
                        <a:rPr lang="de-DE" dirty="0" smtClean="0"/>
                        <a:t>Volksvertreter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Versammlung aller Abgeordneten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Zusammenschluss von mehreren Bürgern</a:t>
                      </a:r>
                      <a:endParaRPr lang="de-DE" dirty="0"/>
                    </a:p>
                  </a:txBody>
                  <a:tcPr/>
                </a:tc>
              </a:tr>
              <a:tr h="1149997">
                <a:tc>
                  <a:txBody>
                    <a:bodyPr/>
                    <a:lstStyle/>
                    <a:p>
                      <a:r>
                        <a:rPr lang="de-DE" dirty="0" smtClean="0"/>
                        <a:t>Jede Wahlperiode neu gewählt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Dinge beschlossen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Freie</a:t>
                      </a:r>
                      <a:r>
                        <a:rPr lang="de-DE" baseline="0" dirty="0" smtClean="0"/>
                        <a:t> Gründung</a:t>
                      </a:r>
                      <a:endParaRPr lang="de-DE" dirty="0"/>
                    </a:p>
                  </a:txBody>
                  <a:tcPr/>
                </a:tc>
              </a:tr>
              <a:tr h="1113336">
                <a:tc>
                  <a:txBody>
                    <a:bodyPr/>
                    <a:lstStyle/>
                    <a:p>
                      <a:r>
                        <a:rPr lang="de-DE" dirty="0" smtClean="0"/>
                        <a:t>Plenumssitz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Öffentlich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Gewählt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mages.suite101.com/353577_de_plenarsa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957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nymed">
  <a:themeElements>
    <a:clrScheme name="Ganymed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Ganymed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Ganym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0</TotalTime>
  <Words>130</Words>
  <Application>Microsoft Office PowerPoint</Application>
  <PresentationFormat>Bildschirmpräsentation (4:3)</PresentationFormat>
  <Paragraphs>44</Paragraphs>
  <Slides>6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Ganymed</vt:lpstr>
      <vt:lpstr>Folie 1</vt:lpstr>
      <vt:lpstr>Folie 2</vt:lpstr>
      <vt:lpstr>Folie 3</vt:lpstr>
      <vt:lpstr>Der Beruf- eine Entscheidung fürs Leben?</vt:lpstr>
      <vt:lpstr>Fachausdrücke aus meiner Umgebung</vt:lpstr>
      <vt:lpstr>Folie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Kilian Admin</dc:creator>
  <cp:lastModifiedBy>alpersagwk03</cp:lastModifiedBy>
  <cp:revision>26</cp:revision>
  <dcterms:created xsi:type="dcterms:W3CDTF">2012-10-07T17:01:28Z</dcterms:created>
  <dcterms:modified xsi:type="dcterms:W3CDTF">2012-11-20T12:03:56Z</dcterms:modified>
</cp:coreProperties>
</file>